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89" r:id="rId4"/>
    <p:sldId id="290" r:id="rId5"/>
    <p:sldId id="291" r:id="rId6"/>
    <p:sldId id="288" r:id="rId7"/>
    <p:sldId id="292" r:id="rId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2" d="100"/>
          <a:sy n="82" d="100"/>
        </p:scale>
        <p:origin x="150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932C54F4-DA12-47D9-A8D1-C4EC00A1B779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1C374C79-8A8D-4228-AA3E-A97B424979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63314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54F4-DA12-47D9-A8D1-C4EC00A1B779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74C79-8A8D-4228-AA3E-A97B42497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717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54F4-DA12-47D9-A8D1-C4EC00A1B779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74C79-8A8D-4228-AA3E-A97B42497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61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54F4-DA12-47D9-A8D1-C4EC00A1B779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74C79-8A8D-4228-AA3E-A97B42497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889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54F4-DA12-47D9-A8D1-C4EC00A1B779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74C79-8A8D-4228-AA3E-A97B42497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79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54F4-DA12-47D9-A8D1-C4EC00A1B779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74C79-8A8D-4228-AA3E-A97B42497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723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54F4-DA12-47D9-A8D1-C4EC00A1B779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74C79-8A8D-4228-AA3E-A97B42497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793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54F4-DA12-47D9-A8D1-C4EC00A1B779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74C79-8A8D-4228-AA3E-A97B42497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041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54F4-DA12-47D9-A8D1-C4EC00A1B779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74C79-8A8D-4228-AA3E-A97B42497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7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932C54F4-DA12-47D9-A8D1-C4EC00A1B779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1C374C79-8A8D-4228-AA3E-A97B42497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56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54F4-DA12-47D9-A8D1-C4EC00A1B779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1C374C79-8A8D-4228-AA3E-A97B42497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93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54F4-DA12-47D9-A8D1-C4EC00A1B779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74C79-8A8D-4228-AA3E-A97B42497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683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54F4-DA12-47D9-A8D1-C4EC00A1B779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74C79-8A8D-4228-AA3E-A97B42497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986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54F4-DA12-47D9-A8D1-C4EC00A1B779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74C79-8A8D-4228-AA3E-A97B42497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034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54F4-DA12-47D9-A8D1-C4EC00A1B779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74C79-8A8D-4228-AA3E-A97B42497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212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54F4-DA12-47D9-A8D1-C4EC00A1B779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74C79-8A8D-4228-AA3E-A97B42497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498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54F4-DA12-47D9-A8D1-C4EC00A1B779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74C79-8A8D-4228-AA3E-A97B42497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246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32C54F4-DA12-47D9-A8D1-C4EC00A1B779}" type="datetimeFigureOut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C374C79-8A8D-4228-AA3E-A97B424979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572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Drew.Kelly@stmarysmd.com" TargetMode="External"/><Relationship Id="rId2" Type="http://schemas.openxmlformats.org/officeDocument/2006/relationships/hyperlink" Target="mailto:Gary.Whipple@stmarysmd.com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06920"/>
            <a:ext cx="64008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Department of Public Works &amp; Transportation</a:t>
            </a:r>
          </a:p>
          <a:p>
            <a:r>
              <a:rPr lang="en-US" dirty="0"/>
              <a:t>Childcare Facility</a:t>
            </a:r>
          </a:p>
          <a:p>
            <a:r>
              <a:rPr lang="en-US" sz="2800" dirty="0"/>
              <a:t>Leonardtown Planning Commission</a:t>
            </a:r>
          </a:p>
          <a:p>
            <a:r>
              <a:rPr lang="en-US" sz="2800" dirty="0"/>
              <a:t>5/20/2024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46165"/>
            <a:ext cx="1752600" cy="2061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74655"/>
            <a:ext cx="1905000" cy="1876425"/>
          </a:xfrm>
          <a:prstGeom prst="rect">
            <a:avLst/>
          </a:prstGeom>
        </p:spPr>
      </p:pic>
      <p:pic>
        <p:nvPicPr>
          <p:cNvPr id="1026" name="Picture 2" descr="Recreation and Parks Logo">
            <a:extLst>
              <a:ext uri="{FF2B5EF4-FFF2-40B4-BE49-F238E27FC236}">
                <a16:creationId xmlns:a16="http://schemas.microsoft.com/office/drawing/2014/main" id="{5E31E1AE-67DF-61A6-6F45-513E0777B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854" y="2181744"/>
            <a:ext cx="1978436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471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9900" y="408887"/>
            <a:ext cx="312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Childcare Facility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37423A-2E2F-403A-8184-0A3D27AB1898}"/>
              </a:ext>
            </a:extLst>
          </p:cNvPr>
          <p:cNvSpPr/>
          <p:nvPr/>
        </p:nvSpPr>
        <p:spPr>
          <a:xfrm>
            <a:off x="228600" y="871798"/>
            <a:ext cx="853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Located at the Governmental Center</a:t>
            </a:r>
          </a:p>
        </p:txBody>
      </p:sp>
      <p:pic>
        <p:nvPicPr>
          <p:cNvPr id="3" name="Picture 2" descr="Long shot of a building&#10;&#10;Description automatically generated">
            <a:extLst>
              <a:ext uri="{FF2B5EF4-FFF2-40B4-BE49-F238E27FC236}">
                <a16:creationId xmlns:a16="http://schemas.microsoft.com/office/drawing/2014/main" id="{92E316FD-6838-5D92-254A-B7EA5D61EA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81813"/>
            <a:ext cx="760095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71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05400" y="1100886"/>
            <a:ext cx="312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Vicinity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37423A-2E2F-403A-8184-0A3D27AB1898}"/>
              </a:ext>
            </a:extLst>
          </p:cNvPr>
          <p:cNvSpPr/>
          <p:nvPr/>
        </p:nvSpPr>
        <p:spPr>
          <a:xfrm>
            <a:off x="2590800" y="1638102"/>
            <a:ext cx="853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Beside Leonard Hall Recreation Center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37CC4-11BA-20D1-E511-6D2033F79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33400"/>
            <a:ext cx="3777871" cy="3848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0710A9-E215-3008-CD5C-1F1327BF8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676" y="3611223"/>
            <a:ext cx="6134100" cy="275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93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9900" y="408887"/>
            <a:ext cx="312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Site Plan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37423A-2E2F-403A-8184-0A3D27AB1898}"/>
              </a:ext>
            </a:extLst>
          </p:cNvPr>
          <p:cNvSpPr/>
          <p:nvPr/>
        </p:nvSpPr>
        <p:spPr>
          <a:xfrm>
            <a:off x="228600" y="871798"/>
            <a:ext cx="853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Located at the Governmental Center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AF75E-06F6-70A6-1662-07A176CE8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62013"/>
            <a:ext cx="7643611" cy="493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07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9900" y="408887"/>
            <a:ext cx="312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Building Floor Plan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2ADDEF-4547-F6F6-1F37-A004477A38D3}"/>
              </a:ext>
            </a:extLst>
          </p:cNvPr>
          <p:cNvSpPr txBox="1"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0" i="0" u="none" strike="noStrike" baseline="0" dirty="0">
              <a:latin typeface="Times New Roman" panose="02020603050405020304" pitchFamily="18" charset="0"/>
            </a:endParaRPr>
          </a:p>
          <a:p>
            <a:endParaRPr lang="en-US" sz="1800" b="0" i="0" u="none" strike="noStrike" baseline="0" dirty="0">
              <a:latin typeface="Times New Roman" panose="02020603050405020304" pitchFamily="18" charset="0"/>
            </a:endParaRPr>
          </a:p>
          <a:p>
            <a:endParaRPr lang="en-US" sz="1800" b="0" i="0" u="none" strike="noStrike" baseline="0" dirty="0">
              <a:latin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2C0B57-EAB5-6AEC-C608-DD2944C7F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961654"/>
            <a:ext cx="7209590" cy="55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31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1D87E4-4FB4-4A72-B08E-942D97DAC66C}"/>
              </a:ext>
            </a:extLst>
          </p:cNvPr>
          <p:cNvSpPr/>
          <p:nvPr/>
        </p:nvSpPr>
        <p:spPr>
          <a:xfrm>
            <a:off x="1828800" y="457200"/>
            <a:ext cx="548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Questions?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F30BA8-A76A-45DC-8665-C65C8562B44A}"/>
              </a:ext>
            </a:extLst>
          </p:cNvPr>
          <p:cNvSpPr/>
          <p:nvPr/>
        </p:nvSpPr>
        <p:spPr>
          <a:xfrm>
            <a:off x="0" y="4495800"/>
            <a:ext cx="9144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Gary Whipple- Deputy Director Department of Public Works &amp; Transportation</a:t>
            </a:r>
          </a:p>
          <a:p>
            <a:pPr algn="ctr"/>
            <a:r>
              <a:rPr lang="en-US" dirty="0">
                <a:hlinkClick r:id="rId2"/>
              </a:rPr>
              <a:t>Gary.Whipple@stmarysmd.com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Drew Kelly- Project Manger</a:t>
            </a:r>
          </a:p>
          <a:p>
            <a:pPr algn="ctr"/>
            <a:r>
              <a:rPr lang="en-US" dirty="0">
                <a:hlinkClick r:id="rId3"/>
              </a:rPr>
              <a:t>Drew.Kelly@stmarysmd.com</a:t>
            </a:r>
            <a:r>
              <a:rPr lang="en-US" dirty="0"/>
              <a:t> </a:t>
            </a:r>
          </a:p>
          <a:p>
            <a:pPr algn="ctr"/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52AC8C-D129-5C6F-17F9-EA85C40B33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99897"/>
            <a:ext cx="1905000" cy="1876425"/>
          </a:xfrm>
          <a:prstGeom prst="rect">
            <a:avLst/>
          </a:prstGeom>
        </p:spPr>
      </p:pic>
      <p:pic>
        <p:nvPicPr>
          <p:cNvPr id="2050" name="Picture 2" descr="Visit Leonardtown Md">
            <a:extLst>
              <a:ext uri="{FF2B5EF4-FFF2-40B4-BE49-F238E27FC236}">
                <a16:creationId xmlns:a16="http://schemas.microsoft.com/office/drawing/2014/main" id="{AA4B5F4C-CFA4-3CA7-05C6-C19004029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6" b="20904"/>
          <a:stretch/>
        </p:blipFill>
        <p:spPr bwMode="auto">
          <a:xfrm>
            <a:off x="4572000" y="1904999"/>
            <a:ext cx="3276600" cy="177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968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E559E8F-5D36-FBF4-BF94-45BA649EB7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9270947"/>
              </p:ext>
            </p:extLst>
          </p:nvPr>
        </p:nvGraphicFramePr>
        <p:xfrm>
          <a:off x="1219200" y="1447800"/>
          <a:ext cx="7312025" cy="473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8653760" imgH="12070080" progId="Acrobat.Document.DC">
                  <p:embed/>
                </p:oleObj>
              </mc:Choice>
              <mc:Fallback>
                <p:oleObj name="Acrobat Document" r:id="rId2" imgW="18653760" imgH="120700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19200" y="1447800"/>
                        <a:ext cx="7312025" cy="4730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16DDE33-C01B-97A8-A0E5-4B58AFF1CB8A}"/>
              </a:ext>
            </a:extLst>
          </p:cNvPr>
          <p:cNvSpPr/>
          <p:nvPr/>
        </p:nvSpPr>
        <p:spPr>
          <a:xfrm>
            <a:off x="3009900" y="408887"/>
            <a:ext cx="312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Full Site Plan</a:t>
            </a:r>
          </a:p>
        </p:txBody>
      </p:sp>
    </p:spTree>
    <p:extLst>
      <p:ext uri="{BB962C8B-B14F-4D97-AF65-F5344CB8AC3E}">
        <p14:creationId xmlns:p14="http://schemas.microsoft.com/office/powerpoint/2010/main" val="20836696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2367</TotalTime>
  <Words>68</Words>
  <Application>Microsoft Office PowerPoint</Application>
  <PresentationFormat>On-screen Show (4:3)</PresentationFormat>
  <Paragraphs>18</Paragraphs>
  <Slides>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Corbel</vt:lpstr>
      <vt:lpstr>Times New Roman</vt:lpstr>
      <vt:lpstr>Parallax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Deatrick</dc:creator>
  <cp:lastModifiedBy>Drew Kelly</cp:lastModifiedBy>
  <cp:revision>160</cp:revision>
  <cp:lastPrinted>2018-09-11T12:00:13Z</cp:lastPrinted>
  <dcterms:created xsi:type="dcterms:W3CDTF">2018-09-04T15:24:13Z</dcterms:created>
  <dcterms:modified xsi:type="dcterms:W3CDTF">2024-05-13T15:54:29Z</dcterms:modified>
</cp:coreProperties>
</file>